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Arial Black" panose="020B0A04020102020204" pitchFamily="34" charset="0"/>
      <p:regular r:id="rId21"/>
      <p:bold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g3eaYA2sdvf874P3Prh99Iap4G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" name="Google Shape;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8" name="Google Shape;2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4" name="Google Shape;32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fe755f92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" name="Google Shape;29;gfe755f9222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" name="Google Shape;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8" name="Google Shape;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" name="Google Shape;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603250" y="539750"/>
            <a:ext cx="10985500" cy="71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603250" y="1186481"/>
            <a:ext cx="10985500" cy="46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50" tIns="22850" rIns="22850" bIns="228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body" idx="2"/>
          </p:nvPr>
        </p:nvSpPr>
        <p:spPr>
          <a:xfrm>
            <a:off x="603250" y="2124252"/>
            <a:ext cx="10985500" cy="4128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ldNum" idx="12"/>
          </p:nvPr>
        </p:nvSpPr>
        <p:spPr>
          <a:xfrm>
            <a:off x="5997574" y="6540499"/>
            <a:ext cx="190603" cy="18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200">
              <a:solidFill>
                <a:srgbClr val="89898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8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24.jp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8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24.jp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1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1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owntown Houston skyline">
            <a:extLst>
              <a:ext uri="{FF2B5EF4-FFF2-40B4-BE49-F238E27FC236}">
                <a16:creationId xmlns:a16="http://schemas.microsoft.com/office/drawing/2014/main" id="{DC3F60FD-D860-92BB-B942-D3C12C802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Google Shape;21;p1" descr="Google Shape;8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2913" y="6318745"/>
            <a:ext cx="4367816" cy="540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" descr="Google Shape;90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8116" y="5498707"/>
            <a:ext cx="4838984" cy="483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1" descr="Google Shape;91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5256" y="5946632"/>
            <a:ext cx="4588183" cy="483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 descr="Gráfico 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284973" y="88777"/>
            <a:ext cx="2205475" cy="10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353541" y="5691228"/>
            <a:ext cx="4075669" cy="497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Hello! I am from Mexico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9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9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9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8" name="Google Shape;158;p9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5259387" y="1843087"/>
            <a:ext cx="5157788" cy="12725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It </a:t>
            </a:r>
            <a:r>
              <a:rPr lang="en-US" sz="66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is </a:t>
            </a: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p9"/>
          <p:cNvGrpSpPr/>
          <p:nvPr/>
        </p:nvGrpSpPr>
        <p:grpSpPr>
          <a:xfrm>
            <a:off x="207961" y="3608387"/>
            <a:ext cx="3568702" cy="3352801"/>
            <a:chOff x="-1" y="0"/>
            <a:chExt cx="3568701" cy="3352800"/>
          </a:xfrm>
        </p:grpSpPr>
        <p:sp>
          <p:nvSpPr>
            <p:cNvPr id="162" name="Google Shape;162;p9"/>
            <p:cNvSpPr/>
            <p:nvPr/>
          </p:nvSpPr>
          <p:spPr>
            <a:xfrm>
              <a:off x="0" y="0"/>
              <a:ext cx="3568700" cy="3352800"/>
            </a:xfrm>
            <a:prstGeom prst="rect">
              <a:avLst/>
            </a:prstGeom>
            <a:solidFill>
              <a:srgbClr val="FFE699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63" name="Google Shape;163;p9" descr="Garfield y Odie, Odie Garfield snoopy comics, perro, animales, globo, mano  png | PNGWing.png"/>
            <p:cNvPicPr preferRelativeResize="0"/>
            <p:nvPr/>
          </p:nvPicPr>
          <p:blipFill rotWithShape="1">
            <a:blip r:embed="rId5">
              <a:alphaModFix/>
            </a:blip>
            <a:srcRect l="16850" t="2453" r="3665"/>
            <a:stretch/>
          </p:blipFill>
          <p:spPr>
            <a:xfrm>
              <a:off x="-1" y="0"/>
              <a:ext cx="3568701" cy="32705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9"/>
          <p:cNvSpPr txBox="1"/>
          <p:nvPr/>
        </p:nvSpPr>
        <p:spPr>
          <a:xfrm>
            <a:off x="3827462" y="4152900"/>
            <a:ext cx="8021638" cy="878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 Black"/>
              <a:buNone/>
            </a:pPr>
            <a:r>
              <a:rPr lang="en-US" sz="4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They </a:t>
            </a:r>
            <a:r>
              <a:rPr lang="en-US" sz="44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are </a:t>
            </a:r>
            <a:r>
              <a:rPr lang="en-US" sz="4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______ AND _____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9"/>
          <p:cNvSpPr txBox="1"/>
          <p:nvPr/>
        </p:nvSpPr>
        <p:spPr>
          <a:xfrm>
            <a:off x="-12741" y="6298565"/>
            <a:ext cx="4983164" cy="6915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GARFIELD AND ODIE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6" name="Google Shape;166;p9"/>
          <p:cNvCxnSpPr/>
          <p:nvPr/>
        </p:nvCxnSpPr>
        <p:spPr>
          <a:xfrm>
            <a:off x="671512" y="3282950"/>
            <a:ext cx="11520489" cy="47625"/>
          </a:xfrm>
          <a:prstGeom prst="straightConnector1">
            <a:avLst/>
          </a:prstGeom>
          <a:noFill/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pic>
        <p:nvPicPr>
          <p:cNvPr id="167" name="Google Shape;167;p9" descr="39 años de Garfield: 5 razones que demuestra que es nuestro animal  espiritual - La Tercera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7212" y="860425"/>
            <a:ext cx="4318001" cy="203041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9"/>
          <p:cNvSpPr/>
          <p:nvPr/>
        </p:nvSpPr>
        <p:spPr>
          <a:xfrm>
            <a:off x="6505575" y="549275"/>
            <a:ext cx="1019175" cy="88265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5975350" y="5153025"/>
            <a:ext cx="1392238" cy="84455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"/>
          <p:cNvSpPr/>
          <p:nvPr/>
        </p:nvSpPr>
        <p:spPr>
          <a:xfrm>
            <a:off x="3898900" y="5151437"/>
            <a:ext cx="1755900" cy="84450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904081" y="2299335"/>
            <a:ext cx="2668588" cy="6915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GARFIELD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5080000" y="515937"/>
            <a:ext cx="1171575" cy="9159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8343519" y="1154113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9"/>
          <p:cNvSpPr/>
          <p:nvPr/>
        </p:nvSpPr>
        <p:spPr>
          <a:xfrm>
            <a:off x="10106438" y="2457833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9"/>
          <p:cNvSpPr/>
          <p:nvPr/>
        </p:nvSpPr>
        <p:spPr>
          <a:xfrm>
            <a:off x="10106438" y="1675765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9"/>
          <p:cNvSpPr/>
          <p:nvPr/>
        </p:nvSpPr>
        <p:spPr>
          <a:xfrm>
            <a:off x="10106438" y="990600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0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0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10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4" name="Google Shape;184;p10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10" descr="Maluma desayuna lo mismo todos los días para estar en forma | GQ España"/>
          <p:cNvPicPr preferRelativeResize="0"/>
          <p:nvPr/>
        </p:nvPicPr>
        <p:blipFill rotWithShape="1">
          <a:blip r:embed="rId5">
            <a:alphaModFix/>
          </a:blip>
          <a:srcRect b="24272"/>
          <a:stretch/>
        </p:blipFill>
        <p:spPr>
          <a:xfrm>
            <a:off x="1254125" y="1228725"/>
            <a:ext cx="4918075" cy="496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0"/>
          <p:cNvSpPr txBox="1"/>
          <p:nvPr/>
        </p:nvSpPr>
        <p:spPr>
          <a:xfrm>
            <a:off x="6632575" y="5184775"/>
            <a:ext cx="2630796" cy="831215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 Black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MALUMA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11763375" y="688975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0"/>
          <p:cNvSpPr/>
          <p:nvPr/>
        </p:nvSpPr>
        <p:spPr>
          <a:xfrm>
            <a:off x="12226925" y="385127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0"/>
          <p:cNvSpPr/>
          <p:nvPr/>
        </p:nvSpPr>
        <p:spPr>
          <a:xfrm>
            <a:off x="12226925" y="3087687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2226925" y="2430462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1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1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11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1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11" descr="Belinda | Doblaje Wiki | Fandom"/>
          <p:cNvPicPr preferRelativeResize="0"/>
          <p:nvPr/>
        </p:nvPicPr>
        <p:blipFill rotWithShape="1">
          <a:blip r:embed="rId5">
            <a:alphaModFix/>
          </a:blip>
          <a:srcRect t="2966" r="168" b="2679"/>
          <a:stretch/>
        </p:blipFill>
        <p:spPr>
          <a:xfrm>
            <a:off x="252678" y="1231900"/>
            <a:ext cx="4835260" cy="5186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1"/>
          <p:cNvSpPr txBox="1"/>
          <p:nvPr/>
        </p:nvSpPr>
        <p:spPr>
          <a:xfrm>
            <a:off x="6196012" y="4652962"/>
            <a:ext cx="3494408" cy="10852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BELINDA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1"/>
          <p:cNvSpPr/>
          <p:nvPr/>
        </p:nvSpPr>
        <p:spPr>
          <a:xfrm>
            <a:off x="11763375" y="688975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1"/>
          <p:cNvSpPr/>
          <p:nvPr/>
        </p:nvSpPr>
        <p:spPr>
          <a:xfrm>
            <a:off x="12226925" y="385127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/>
          <p:nvPr/>
        </p:nvSpPr>
        <p:spPr>
          <a:xfrm>
            <a:off x="12226925" y="3087687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1"/>
          <p:cNvSpPr/>
          <p:nvPr/>
        </p:nvSpPr>
        <p:spPr>
          <a:xfrm>
            <a:off x="12226925" y="2430462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2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2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12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14;p12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2" descr="Belinda | Doblaje Wiki | Fandom"/>
          <p:cNvPicPr preferRelativeResize="0"/>
          <p:nvPr/>
        </p:nvPicPr>
        <p:blipFill rotWithShape="1">
          <a:blip r:embed="rId5">
            <a:alphaModFix/>
          </a:blip>
          <a:srcRect t="2966" r="168" b="2679"/>
          <a:stretch/>
        </p:blipFill>
        <p:spPr>
          <a:xfrm>
            <a:off x="2083048" y="1208087"/>
            <a:ext cx="3889127" cy="417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2" descr="Los proyectos en los que podremos disfrutar a Thalía en 2022 | QueVer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57987" y="1306512"/>
            <a:ext cx="4086226" cy="4086226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8" name="Google Shape;218;p12" descr="Cristiano Ronaldo"/>
          <p:cNvPicPr preferRelativeResize="0"/>
          <p:nvPr/>
        </p:nvPicPr>
        <p:blipFill rotWithShape="1">
          <a:blip r:embed="rId7">
            <a:alphaModFix/>
          </a:blip>
          <a:srcRect b="24225"/>
          <a:stretch/>
        </p:blipFill>
        <p:spPr>
          <a:xfrm>
            <a:off x="1485900" y="1223962"/>
            <a:ext cx="4892675" cy="4635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2"/>
          <p:cNvSpPr txBox="1"/>
          <p:nvPr/>
        </p:nvSpPr>
        <p:spPr>
          <a:xfrm>
            <a:off x="2333625" y="5967412"/>
            <a:ext cx="2977491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CRISTIANO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12" descr="La histórica actuación de Leo Messi"/>
          <p:cNvPicPr preferRelativeResize="0"/>
          <p:nvPr/>
        </p:nvPicPr>
        <p:blipFill rotWithShape="1">
          <a:blip r:embed="rId8">
            <a:alphaModFix/>
          </a:blip>
          <a:srcRect l="37847" r="10363"/>
          <a:stretch/>
        </p:blipFill>
        <p:spPr>
          <a:xfrm>
            <a:off x="6707187" y="973137"/>
            <a:ext cx="4137026" cy="4752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2"/>
          <p:cNvSpPr txBox="1"/>
          <p:nvPr/>
        </p:nvSpPr>
        <p:spPr>
          <a:xfrm>
            <a:off x="8008937" y="5894387"/>
            <a:ext cx="1732693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MESSI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2"/>
          <p:cNvSpPr/>
          <p:nvPr/>
        </p:nvSpPr>
        <p:spPr>
          <a:xfrm>
            <a:off x="12226925" y="385127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2"/>
          <p:cNvSpPr/>
          <p:nvPr/>
        </p:nvSpPr>
        <p:spPr>
          <a:xfrm>
            <a:off x="12226925" y="3087687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2"/>
          <p:cNvSpPr/>
          <p:nvPr/>
        </p:nvSpPr>
        <p:spPr>
          <a:xfrm>
            <a:off x="12226925" y="2430462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2"/>
          <p:cNvSpPr/>
          <p:nvPr/>
        </p:nvSpPr>
        <p:spPr>
          <a:xfrm>
            <a:off x="11174412" y="-55563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3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3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13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3" name="Google Shape;233;p13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1820545" y="1554162"/>
            <a:ext cx="1187857" cy="475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endParaRPr sz="4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endParaRPr sz="4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13"/>
          <p:cNvCxnSpPr/>
          <p:nvPr/>
        </p:nvCxnSpPr>
        <p:spPr>
          <a:xfrm>
            <a:off x="2279650" y="1960562"/>
            <a:ext cx="1524001" cy="4763"/>
          </a:xfrm>
          <a:prstGeom prst="straightConnector1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7" name="Google Shape;237;p13"/>
          <p:cNvCxnSpPr/>
          <p:nvPr/>
        </p:nvCxnSpPr>
        <p:spPr>
          <a:xfrm>
            <a:off x="2852737" y="2500312"/>
            <a:ext cx="1919288" cy="581026"/>
          </a:xfrm>
          <a:prstGeom prst="straightConnector1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8" name="Google Shape;238;p13"/>
          <p:cNvCxnSpPr/>
          <p:nvPr/>
        </p:nvCxnSpPr>
        <p:spPr>
          <a:xfrm rot="10800000" flipH="1">
            <a:off x="2852737" y="3789362"/>
            <a:ext cx="1919288" cy="411163"/>
          </a:xfrm>
          <a:prstGeom prst="straightConnector1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9" name="Google Shape;239;p13"/>
          <p:cNvCxnSpPr/>
          <p:nvPr/>
        </p:nvCxnSpPr>
        <p:spPr>
          <a:xfrm>
            <a:off x="2751137" y="4589462"/>
            <a:ext cx="1773239" cy="549276"/>
          </a:xfrm>
          <a:prstGeom prst="straightConnector1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40" name="Google Shape;240;p13"/>
          <p:cNvCxnSpPr/>
          <p:nvPr/>
        </p:nvCxnSpPr>
        <p:spPr>
          <a:xfrm rot="10800000" flipH="1">
            <a:off x="2490787" y="5707062"/>
            <a:ext cx="1874838" cy="460376"/>
          </a:xfrm>
          <a:prstGeom prst="straightConnector1">
            <a:avLst/>
          </a:prstGeom>
          <a:noFill/>
          <a:ln w="57150" cap="flat" cmpd="sng">
            <a:solidFill>
              <a:srgbClr val="C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41" name="Google Shape;241;p13"/>
          <p:cNvSpPr txBox="1"/>
          <p:nvPr/>
        </p:nvSpPr>
        <p:spPr>
          <a:xfrm>
            <a:off x="4109720" y="1606550"/>
            <a:ext cx="855971" cy="601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3"/>
          <p:cNvSpPr txBox="1"/>
          <p:nvPr/>
        </p:nvSpPr>
        <p:spPr>
          <a:xfrm>
            <a:off x="4860607" y="3057525"/>
            <a:ext cx="945764" cy="601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3"/>
          <p:cNvSpPr txBox="1"/>
          <p:nvPr/>
        </p:nvSpPr>
        <p:spPr>
          <a:xfrm>
            <a:off x="4844732" y="4999037"/>
            <a:ext cx="479684" cy="60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3"/>
          <p:cNvSpPr/>
          <p:nvPr/>
        </p:nvSpPr>
        <p:spPr>
          <a:xfrm>
            <a:off x="4008437" y="1498600"/>
            <a:ext cx="1462200" cy="94290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3"/>
          <p:cNvSpPr/>
          <p:nvPr/>
        </p:nvSpPr>
        <p:spPr>
          <a:xfrm>
            <a:off x="4867275" y="2967037"/>
            <a:ext cx="1462088" cy="942976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3"/>
          <p:cNvSpPr/>
          <p:nvPr/>
        </p:nvSpPr>
        <p:spPr>
          <a:xfrm>
            <a:off x="4767262" y="4906962"/>
            <a:ext cx="1462089" cy="944563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13" descr="Ministerio de Niños y Niñas Carita Feliz - Home | Facebook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348787" y="2390775"/>
            <a:ext cx="1727201" cy="17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/>
          <p:nvPr/>
        </p:nvSpPr>
        <p:spPr>
          <a:xfrm>
            <a:off x="10691093" y="495300"/>
            <a:ext cx="1423989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3"/>
          <p:cNvSpPr/>
          <p:nvPr/>
        </p:nvSpPr>
        <p:spPr>
          <a:xfrm>
            <a:off x="11809412" y="2895600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3"/>
          <p:cNvSpPr/>
          <p:nvPr/>
        </p:nvSpPr>
        <p:spPr>
          <a:xfrm>
            <a:off x="11801475" y="2239962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3"/>
          <p:cNvSpPr/>
          <p:nvPr/>
        </p:nvSpPr>
        <p:spPr>
          <a:xfrm>
            <a:off x="11755437" y="1584325"/>
            <a:ext cx="1058863" cy="593725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 txBox="1"/>
          <p:nvPr/>
        </p:nvSpPr>
        <p:spPr>
          <a:xfrm>
            <a:off x="744100" y="5969443"/>
            <a:ext cx="2657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Chapter 1, lesson 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4"/>
          <p:cNvSpPr txBox="1"/>
          <p:nvPr/>
        </p:nvSpPr>
        <p:spPr>
          <a:xfrm>
            <a:off x="3312" y="955117"/>
            <a:ext cx="9260308" cy="595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She ____ Sara.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Tom ____ my brother.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Sally and Peter _____ from Mexico.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Mice  ______ horrible.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My brother ____ a doctor.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My sisters ______ teachers.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My dog ____ smart.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English Forever ____ the best school.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My father and my mom _______ at home.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0" indent="-742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AutoNum type="arabicPeriod"/>
            </a:pPr>
            <a:r>
              <a:rPr lang="en-US" sz="3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_____ in our English class.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14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14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14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0" name="Google Shape;260;p14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4"/>
          <p:cNvSpPr txBox="1"/>
          <p:nvPr/>
        </p:nvSpPr>
        <p:spPr>
          <a:xfrm>
            <a:off x="1952561" y="713104"/>
            <a:ext cx="571628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4"/>
          <p:cNvSpPr/>
          <p:nvPr/>
        </p:nvSpPr>
        <p:spPr>
          <a:xfrm>
            <a:off x="10735573" y="771525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4"/>
          <p:cNvSpPr/>
          <p:nvPr/>
        </p:nvSpPr>
        <p:spPr>
          <a:xfrm>
            <a:off x="11563350" y="385127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4"/>
          <p:cNvSpPr/>
          <p:nvPr/>
        </p:nvSpPr>
        <p:spPr>
          <a:xfrm>
            <a:off x="11563350" y="2959893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4"/>
          <p:cNvSpPr/>
          <p:nvPr/>
        </p:nvSpPr>
        <p:spPr>
          <a:xfrm>
            <a:off x="11563350" y="2174964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4"/>
          <p:cNvSpPr txBox="1"/>
          <p:nvPr/>
        </p:nvSpPr>
        <p:spPr>
          <a:xfrm>
            <a:off x="2066686" y="1316455"/>
            <a:ext cx="571629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4"/>
          <p:cNvSpPr txBox="1"/>
          <p:nvPr/>
        </p:nvSpPr>
        <p:spPr>
          <a:xfrm>
            <a:off x="3985662" y="1945554"/>
            <a:ext cx="992682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4"/>
          <p:cNvSpPr txBox="1"/>
          <p:nvPr/>
        </p:nvSpPr>
        <p:spPr>
          <a:xfrm>
            <a:off x="2220134" y="2561779"/>
            <a:ext cx="992682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4"/>
          <p:cNvSpPr txBox="1"/>
          <p:nvPr/>
        </p:nvSpPr>
        <p:spPr>
          <a:xfrm>
            <a:off x="3439590" y="3139381"/>
            <a:ext cx="571629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4"/>
          <p:cNvSpPr txBox="1"/>
          <p:nvPr/>
        </p:nvSpPr>
        <p:spPr>
          <a:xfrm>
            <a:off x="3132469" y="3753167"/>
            <a:ext cx="992682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4"/>
          <p:cNvSpPr txBox="1"/>
          <p:nvPr/>
        </p:nvSpPr>
        <p:spPr>
          <a:xfrm>
            <a:off x="2601014" y="4326388"/>
            <a:ext cx="571629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4"/>
          <p:cNvSpPr txBox="1"/>
          <p:nvPr/>
        </p:nvSpPr>
        <p:spPr>
          <a:xfrm>
            <a:off x="4030066" y="4940362"/>
            <a:ext cx="571629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4"/>
          <p:cNvSpPr txBox="1"/>
          <p:nvPr/>
        </p:nvSpPr>
        <p:spPr>
          <a:xfrm>
            <a:off x="5963080" y="5497829"/>
            <a:ext cx="992682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4"/>
          <p:cNvSpPr txBox="1"/>
          <p:nvPr/>
        </p:nvSpPr>
        <p:spPr>
          <a:xfrm>
            <a:off x="1648433" y="6102347"/>
            <a:ext cx="992682" cy="789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C0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4"/>
          <p:cNvSpPr/>
          <p:nvPr/>
        </p:nvSpPr>
        <p:spPr>
          <a:xfrm>
            <a:off x="3993617" y="2111131"/>
            <a:ext cx="976770" cy="4587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14"/>
          <p:cNvSpPr/>
          <p:nvPr/>
        </p:nvSpPr>
        <p:spPr>
          <a:xfrm>
            <a:off x="1749990" y="1538064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4"/>
          <p:cNvSpPr/>
          <p:nvPr/>
        </p:nvSpPr>
        <p:spPr>
          <a:xfrm>
            <a:off x="1656389" y="931068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4"/>
          <p:cNvSpPr/>
          <p:nvPr/>
        </p:nvSpPr>
        <p:spPr>
          <a:xfrm>
            <a:off x="2228090" y="2727356"/>
            <a:ext cx="976770" cy="4587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4"/>
          <p:cNvSpPr/>
          <p:nvPr/>
        </p:nvSpPr>
        <p:spPr>
          <a:xfrm>
            <a:off x="3140424" y="3304957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4"/>
          <p:cNvSpPr/>
          <p:nvPr/>
        </p:nvSpPr>
        <p:spPr>
          <a:xfrm>
            <a:off x="3140424" y="3907959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4"/>
          <p:cNvSpPr/>
          <p:nvPr/>
        </p:nvSpPr>
        <p:spPr>
          <a:xfrm>
            <a:off x="2398444" y="4494249"/>
            <a:ext cx="976770" cy="4587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4"/>
          <p:cNvSpPr/>
          <p:nvPr/>
        </p:nvSpPr>
        <p:spPr>
          <a:xfrm>
            <a:off x="3929096" y="5088563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4"/>
          <p:cNvSpPr/>
          <p:nvPr/>
        </p:nvSpPr>
        <p:spPr>
          <a:xfrm>
            <a:off x="5971036" y="5663406"/>
            <a:ext cx="976770" cy="4587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4"/>
          <p:cNvSpPr/>
          <p:nvPr/>
        </p:nvSpPr>
        <p:spPr>
          <a:xfrm>
            <a:off x="1657995" y="6269167"/>
            <a:ext cx="976770" cy="458789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5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15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15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3" name="Google Shape;293;p15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15" descr="Ricky Martin recuerda haberse sentido “violado” por esta pregunta sobre su  sexualidad - E! Online Latino - MX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2662" y="1477962"/>
            <a:ext cx="4465638" cy="446563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6" name="Google Shape;296;p15"/>
          <p:cNvSpPr txBox="1"/>
          <p:nvPr/>
        </p:nvSpPr>
        <p:spPr>
          <a:xfrm>
            <a:off x="2000250" y="5329237"/>
            <a:ext cx="2571190" cy="10852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RICKY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p15" descr="Shakira | Doblaje Wiki | Fandom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167437" y="1490662"/>
            <a:ext cx="4329113" cy="4329113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8" name="Google Shape;298;p15"/>
          <p:cNvSpPr txBox="1"/>
          <p:nvPr/>
        </p:nvSpPr>
        <p:spPr>
          <a:xfrm>
            <a:off x="6470650" y="5359400"/>
            <a:ext cx="3637729" cy="1085215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SHAKIRA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5"/>
          <p:cNvSpPr/>
          <p:nvPr/>
        </p:nvSpPr>
        <p:spPr>
          <a:xfrm>
            <a:off x="10998679" y="958220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5"/>
          <p:cNvSpPr/>
          <p:nvPr/>
        </p:nvSpPr>
        <p:spPr>
          <a:xfrm>
            <a:off x="11824358" y="3851275"/>
            <a:ext cx="1004889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5"/>
          <p:cNvSpPr/>
          <p:nvPr/>
        </p:nvSpPr>
        <p:spPr>
          <a:xfrm>
            <a:off x="11824358" y="3155950"/>
            <a:ext cx="1004889" cy="595313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15"/>
          <p:cNvSpPr/>
          <p:nvPr/>
        </p:nvSpPr>
        <p:spPr>
          <a:xfrm>
            <a:off x="11824358" y="2462212"/>
            <a:ext cx="1004889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15"/>
          <p:cNvSpPr/>
          <p:nvPr/>
        </p:nvSpPr>
        <p:spPr>
          <a:xfrm>
            <a:off x="9718675" y="-92075"/>
            <a:ext cx="2135188" cy="1065213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16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6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16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1" name="Google Shape;311;p16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16" descr="Los proyectos en los que podremos disfrutar a Thalía en 2022 | QueVer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5412" y="2151062"/>
            <a:ext cx="3575051" cy="3575051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14" name="Google Shape;314;p16" descr="Luis Miguel: La historia real de su actuación en Viña del Mar 1994 | Vogue"/>
          <p:cNvPicPr preferRelativeResize="0"/>
          <p:nvPr/>
        </p:nvPicPr>
        <p:blipFill rotWithShape="1">
          <a:blip r:embed="rId6">
            <a:alphaModFix/>
          </a:blip>
          <a:srcRect l="359" t="10692" r="1680" b="24833"/>
          <a:stretch/>
        </p:blipFill>
        <p:spPr>
          <a:xfrm>
            <a:off x="1928812" y="2055812"/>
            <a:ext cx="3632201" cy="3584576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5" name="Google Shape;315;p16"/>
          <p:cNvSpPr txBox="1"/>
          <p:nvPr/>
        </p:nvSpPr>
        <p:spPr>
          <a:xfrm>
            <a:off x="2035175" y="5170487"/>
            <a:ext cx="3473535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LUIS MIGUEL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6"/>
          <p:cNvSpPr txBox="1"/>
          <p:nvPr/>
        </p:nvSpPr>
        <p:spPr>
          <a:xfrm>
            <a:off x="7100887" y="5170487"/>
            <a:ext cx="2249548" cy="8312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 Black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THALIA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11199812" y="-296863"/>
            <a:ext cx="833438" cy="827088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6"/>
          <p:cNvSpPr/>
          <p:nvPr/>
        </p:nvSpPr>
        <p:spPr>
          <a:xfrm>
            <a:off x="10742582" y="962144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6"/>
          <p:cNvSpPr/>
          <p:nvPr/>
        </p:nvSpPr>
        <p:spPr>
          <a:xfrm>
            <a:off x="11809981" y="3854450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11809981" y="3113881"/>
            <a:ext cx="1004888" cy="595313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6"/>
          <p:cNvSpPr/>
          <p:nvPr/>
        </p:nvSpPr>
        <p:spPr>
          <a:xfrm>
            <a:off x="11809981" y="2378075"/>
            <a:ext cx="1004888" cy="593725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17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7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17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9" name="Google Shape;329;p17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Google Shape;331;p17" descr="Belinda | Doblaje Wiki | Fandom"/>
          <p:cNvPicPr preferRelativeResize="0"/>
          <p:nvPr/>
        </p:nvPicPr>
        <p:blipFill rotWithShape="1">
          <a:blip r:embed="rId5">
            <a:alphaModFix/>
          </a:blip>
          <a:srcRect t="2966" r="168" b="2679"/>
          <a:stretch/>
        </p:blipFill>
        <p:spPr>
          <a:xfrm>
            <a:off x="2083048" y="1208087"/>
            <a:ext cx="3889127" cy="417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7" descr="Los proyectos en los que podremos disfrutar a Thalía en 2022 | QueVer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57987" y="1306512"/>
            <a:ext cx="4086226" cy="4086226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3" name="Google Shape;333;p17" descr="Cristiano Ronaldo"/>
          <p:cNvPicPr preferRelativeResize="0"/>
          <p:nvPr/>
        </p:nvPicPr>
        <p:blipFill rotWithShape="1">
          <a:blip r:embed="rId7">
            <a:alphaModFix/>
          </a:blip>
          <a:srcRect b="24222"/>
          <a:stretch/>
        </p:blipFill>
        <p:spPr>
          <a:xfrm>
            <a:off x="1414462" y="1119187"/>
            <a:ext cx="4894263" cy="463391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7"/>
          <p:cNvSpPr txBox="1"/>
          <p:nvPr/>
        </p:nvSpPr>
        <p:spPr>
          <a:xfrm>
            <a:off x="2333625" y="5967412"/>
            <a:ext cx="2977491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CRISTIANO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p17" descr="La histórica actuación de Leo Messi"/>
          <p:cNvPicPr preferRelativeResize="0"/>
          <p:nvPr/>
        </p:nvPicPr>
        <p:blipFill rotWithShape="1">
          <a:blip r:embed="rId8">
            <a:alphaModFix/>
          </a:blip>
          <a:srcRect l="37849" r="10362"/>
          <a:stretch/>
        </p:blipFill>
        <p:spPr>
          <a:xfrm>
            <a:off x="6757987" y="1077912"/>
            <a:ext cx="4137026" cy="4752976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17"/>
          <p:cNvSpPr txBox="1"/>
          <p:nvPr/>
        </p:nvSpPr>
        <p:spPr>
          <a:xfrm>
            <a:off x="8008937" y="5894387"/>
            <a:ext cx="1732693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MESSI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7"/>
          <p:cNvSpPr/>
          <p:nvPr/>
        </p:nvSpPr>
        <p:spPr>
          <a:xfrm>
            <a:off x="10641941" y="573956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17"/>
          <p:cNvSpPr/>
          <p:nvPr/>
        </p:nvSpPr>
        <p:spPr>
          <a:xfrm>
            <a:off x="11824358" y="3851275"/>
            <a:ext cx="1004889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7"/>
          <p:cNvSpPr/>
          <p:nvPr/>
        </p:nvSpPr>
        <p:spPr>
          <a:xfrm>
            <a:off x="11824358" y="3051968"/>
            <a:ext cx="1004889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7"/>
          <p:cNvSpPr/>
          <p:nvPr/>
        </p:nvSpPr>
        <p:spPr>
          <a:xfrm>
            <a:off x="11824358" y="2254250"/>
            <a:ext cx="1004889" cy="593725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7"/>
          <p:cNvSpPr/>
          <p:nvPr/>
        </p:nvSpPr>
        <p:spPr>
          <a:xfrm>
            <a:off x="11425237" y="-149225"/>
            <a:ext cx="911226" cy="581025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fe755f9222_0_0"/>
          <p:cNvSpPr txBox="1"/>
          <p:nvPr/>
        </p:nvSpPr>
        <p:spPr>
          <a:xfrm>
            <a:off x="380682" y="333375"/>
            <a:ext cx="7385400" cy="492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Nota</a:t>
            </a:r>
            <a:endParaRPr sz="4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endParaRPr sz="4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 les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pidió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los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alumnos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anticipadamente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tuvieran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la mano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 hoja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blanca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marcador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crayón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negro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Vamos a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pedirle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los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chicos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corten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hoja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dos y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hagan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lo 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siguiente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Vamos 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hacer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trabajo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verbo to be 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aprecia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vídeo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la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muestra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alumno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alumno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gfe755f9222_0_0"/>
          <p:cNvSpPr/>
          <p:nvPr/>
        </p:nvSpPr>
        <p:spPr>
          <a:xfrm>
            <a:off x="8024812" y="2492375"/>
            <a:ext cx="516000" cy="360300"/>
          </a:xfrm>
          <a:prstGeom prst="rightArrow">
            <a:avLst>
              <a:gd name="adj1" fmla="val 50000"/>
              <a:gd name="adj2" fmla="val 49997"/>
            </a:avLst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gfe755f9222_0_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32850" y="2852737"/>
            <a:ext cx="1727200" cy="19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gfe755f9222_0_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59825" y="692150"/>
            <a:ext cx="1687513" cy="1931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2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2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" name="Google Shape;41;p2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2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2" descr="Imagen 3"/>
          <p:cNvPicPr preferRelativeResize="0"/>
          <p:nvPr/>
        </p:nvPicPr>
        <p:blipFill rotWithShape="1">
          <a:blip r:embed="rId5">
            <a:alphaModFix/>
          </a:blip>
          <a:srcRect l="64947" t="39254"/>
          <a:stretch/>
        </p:blipFill>
        <p:spPr>
          <a:xfrm>
            <a:off x="10212387" y="4927600"/>
            <a:ext cx="1979613" cy="19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"/>
          <p:cNvSpPr txBox="1"/>
          <p:nvPr/>
        </p:nvSpPr>
        <p:spPr>
          <a:xfrm>
            <a:off x="1874520" y="1816100"/>
            <a:ext cx="5746661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Hello!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I 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am</a:t>
            </a: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Luis.</a:t>
            </a:r>
            <a:r>
              <a:rPr lang="en-US" dirty="0">
                <a:ea typeface="Arial Black"/>
              </a:rPr>
              <a:t> </a:t>
            </a:r>
            <a:r>
              <a:rPr lang="en-US" sz="6600" dirty="0" err="1">
                <a:solidFill>
                  <a:srgbClr val="00B050"/>
                </a:solidFill>
                <a:latin typeface="Arial Black"/>
              </a:rPr>
              <a:t>Yo</a:t>
            </a:r>
            <a:r>
              <a:rPr lang="en-US" sz="6600" dirty="0">
                <a:latin typeface="Arial Black"/>
              </a:rPr>
              <a:t> </a:t>
            </a:r>
            <a:r>
              <a:rPr lang="en-US" sz="6600" dirty="0">
                <a:solidFill>
                  <a:srgbClr val="FF0000"/>
                </a:solidFill>
                <a:latin typeface="Arial Black"/>
              </a:rPr>
              <a:t>soy</a:t>
            </a:r>
            <a:r>
              <a:rPr lang="en-US" sz="6600" dirty="0">
                <a:latin typeface="Arial Black"/>
              </a:rPr>
              <a:t> </a:t>
            </a:r>
            <a:r>
              <a:rPr lang="en-US" sz="6600" dirty="0">
                <a:solidFill>
                  <a:srgbClr val="00B050"/>
                </a:solidFill>
                <a:latin typeface="Arial Black"/>
              </a:rPr>
              <a:t>Luis.</a:t>
            </a:r>
            <a:r>
              <a:rPr lang="en-US" sz="6600" dirty="0">
                <a:latin typeface="Arial Black"/>
              </a:rPr>
              <a:t> </a:t>
            </a:r>
            <a:endParaRPr lang="en-US" sz="6600" dirty="0">
              <a:latin typeface="Arial Black"/>
              <a:sym typeface="Arial Black"/>
            </a:endParaRPr>
          </a:p>
        </p:txBody>
      </p:sp>
      <p:pic>
        <p:nvPicPr>
          <p:cNvPr id="45" name="Google Shape;45;p2" descr="Ministerio de Niños y Niñas Carita Feliz - Home | Facebook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986712" y="3087687"/>
            <a:ext cx="1727201" cy="1728788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2"/>
          <p:cNvSpPr/>
          <p:nvPr/>
        </p:nvSpPr>
        <p:spPr>
          <a:xfrm>
            <a:off x="11763375" y="688975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12226925" y="385127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12226925" y="3087687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12226925" y="2430462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D35A94-F774-99B8-B767-68EDF0EA703E}"/>
              </a:ext>
            </a:extLst>
          </p:cNvPr>
          <p:cNvSpPr txBox="1"/>
          <p:nvPr/>
        </p:nvSpPr>
        <p:spPr>
          <a:xfrm>
            <a:off x="1809196" y="2659478"/>
            <a:ext cx="28648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00B050"/>
                </a:solidFill>
                <a:latin typeface="Arial Black"/>
              </a:rPr>
              <a:t>Hola 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3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3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" name="Google Shape;56;p3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" name="Google Shape;57;p3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3" descr="Ricky Martin recuerda haberse sentido “violado” por esta pregunta sobre su  sexualidad - E! Online Latino - MX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7800" y="1125537"/>
            <a:ext cx="4464050" cy="4464051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0" name="Google Shape;60;p3"/>
          <p:cNvSpPr txBox="1"/>
          <p:nvPr/>
        </p:nvSpPr>
        <p:spPr>
          <a:xfrm>
            <a:off x="557784" y="1863724"/>
            <a:ext cx="5226247" cy="127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 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is </a:t>
            </a: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______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"/>
          <p:cNvSpPr txBox="1"/>
          <p:nvPr/>
        </p:nvSpPr>
        <p:spPr>
          <a:xfrm>
            <a:off x="7545387" y="4975225"/>
            <a:ext cx="2571190" cy="1085215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RICKY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"/>
          <p:cNvSpPr/>
          <p:nvPr/>
        </p:nvSpPr>
        <p:spPr>
          <a:xfrm>
            <a:off x="11116532" y="3874287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11131772" y="3091652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11131772" y="2310605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4325513" y="777081"/>
            <a:ext cx="1425576" cy="777876"/>
          </a:xfrm>
          <a:prstGeom prst="rightArrow">
            <a:avLst>
              <a:gd name="adj1" fmla="val 50000"/>
              <a:gd name="adj2" fmla="val 50059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9F509A-78F6-D381-578B-F36D25134696}"/>
              </a:ext>
            </a:extLst>
          </p:cNvPr>
          <p:cNvSpPr txBox="1"/>
          <p:nvPr/>
        </p:nvSpPr>
        <p:spPr>
          <a:xfrm>
            <a:off x="557784" y="3167739"/>
            <a:ext cx="44165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00B050"/>
                </a:solidFill>
                <a:latin typeface="Arial Black"/>
              </a:rPr>
              <a:t>El</a:t>
            </a:r>
            <a:r>
              <a:rPr lang="en-US" sz="6600" dirty="0">
                <a:latin typeface="Arial Black"/>
              </a:rPr>
              <a:t> </a:t>
            </a:r>
            <a:r>
              <a:rPr lang="en-US" sz="6600" dirty="0">
                <a:solidFill>
                  <a:srgbClr val="FF0000"/>
                </a:solidFill>
                <a:latin typeface="Arial Black"/>
              </a:rPr>
              <a:t>es</a:t>
            </a:r>
            <a:r>
              <a:rPr lang="en-US" sz="6600" dirty="0">
                <a:latin typeface="Arial Black"/>
              </a:rPr>
              <a:t> ____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4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4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3" name="Google Shape;73;p4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4"/>
          <p:cNvSpPr txBox="1"/>
          <p:nvPr/>
        </p:nvSpPr>
        <p:spPr>
          <a:xfrm>
            <a:off x="380682" y="1876425"/>
            <a:ext cx="5692414" cy="127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She 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is </a:t>
            </a: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______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4" descr="Shakira | Doblaje Wiki | Fandom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3325" y="1008062"/>
            <a:ext cx="4329113" cy="4329113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7" name="Google Shape;77;p4"/>
          <p:cNvSpPr txBox="1"/>
          <p:nvPr/>
        </p:nvSpPr>
        <p:spPr>
          <a:xfrm>
            <a:off x="6586537" y="4875212"/>
            <a:ext cx="3637730" cy="10852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SHAKIRA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10917237" y="3344822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4"/>
          <p:cNvSpPr/>
          <p:nvPr/>
        </p:nvSpPr>
        <p:spPr>
          <a:xfrm>
            <a:off x="10917237" y="2469229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10899775" y="1579562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4"/>
          <p:cNvSpPr/>
          <p:nvPr/>
        </p:nvSpPr>
        <p:spPr>
          <a:xfrm>
            <a:off x="3744912" y="1116805"/>
            <a:ext cx="1423988" cy="777875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8A7DE7-2A04-D6D1-7B2A-71A6F2F9BBAC}"/>
              </a:ext>
            </a:extLst>
          </p:cNvPr>
          <p:cNvSpPr txBox="1"/>
          <p:nvPr/>
        </p:nvSpPr>
        <p:spPr>
          <a:xfrm>
            <a:off x="380682" y="3087687"/>
            <a:ext cx="568617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00B050"/>
                </a:solidFill>
                <a:latin typeface="Arial Black"/>
              </a:rPr>
              <a:t>Ella</a:t>
            </a:r>
            <a:r>
              <a:rPr lang="en-US" sz="6600" dirty="0">
                <a:latin typeface="Arial Black"/>
              </a:rPr>
              <a:t> </a:t>
            </a:r>
            <a:r>
              <a:rPr lang="en-US" sz="6600" dirty="0">
                <a:solidFill>
                  <a:srgbClr val="FF0000"/>
                </a:solidFill>
                <a:latin typeface="Arial Black"/>
              </a:rPr>
              <a:t>es</a:t>
            </a:r>
            <a:r>
              <a:rPr lang="en-US" sz="6600" dirty="0">
                <a:latin typeface="Arial Black"/>
              </a:rPr>
              <a:t> _____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5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5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5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" name="Google Shape;89;p5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"/>
          <p:cNvSpPr txBox="1"/>
          <p:nvPr/>
        </p:nvSpPr>
        <p:spPr>
          <a:xfrm>
            <a:off x="97447" y="825023"/>
            <a:ext cx="5692413" cy="6073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Hello!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I </a:t>
            </a:r>
            <a:r>
              <a:rPr lang="en-US" sz="66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am</a:t>
            </a: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_____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 </a:t>
            </a:r>
            <a:r>
              <a:rPr lang="en-US" sz="66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______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She </a:t>
            </a:r>
            <a:r>
              <a:rPr lang="en-US" sz="66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is</a:t>
            </a:r>
            <a:r>
              <a:rPr lang="en-US" sz="6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______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5" descr="Ricky Martin recuerda haberse sentido “violado” por esta pregunta sobre su  sexualidad - E! Online Latino - MX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73960" y="3455193"/>
            <a:ext cx="1385889" cy="1385889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3" name="Google Shape;93;p5" descr="Shakira | Doblaje Wiki | Fandom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00475" y="5174456"/>
            <a:ext cx="1436688" cy="143668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4" name="Google Shape;94;p5" descr="Ministerio de Niños y Niñas Carita Feliz - Home | Facebook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02588" y="2057400"/>
            <a:ext cx="1339851" cy="13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5"/>
          <p:cNvSpPr/>
          <p:nvPr/>
        </p:nvSpPr>
        <p:spPr>
          <a:xfrm>
            <a:off x="5789860" y="667543"/>
            <a:ext cx="1425576" cy="777876"/>
          </a:xfrm>
          <a:prstGeom prst="rightArrow">
            <a:avLst>
              <a:gd name="adj1" fmla="val 50000"/>
              <a:gd name="adj2" fmla="val 50059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/>
          <p:nvPr/>
        </p:nvSpPr>
        <p:spPr>
          <a:xfrm>
            <a:off x="10145136" y="4137848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10145136" y="3157536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10145136" y="2211006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6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6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6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 txBox="1"/>
          <p:nvPr/>
        </p:nvSpPr>
        <p:spPr>
          <a:xfrm>
            <a:off x="575598" y="5061316"/>
            <a:ext cx="9812162" cy="105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They </a:t>
            </a:r>
            <a:r>
              <a:rPr lang="en-US" sz="54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are </a:t>
            </a:r>
            <a:r>
              <a:rPr lang="en-US" sz="54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______ and ______.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6" descr="Los proyectos en los que podremos disfrutar a Thalía en 2022 | QueVer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83562" y="1347787"/>
            <a:ext cx="3576638" cy="3576638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0" name="Google Shape;110;p6" descr="Luis Miguel: La historia real de su actuación en Viña del Mar 1994 | Vogue"/>
          <p:cNvPicPr preferRelativeResize="0"/>
          <p:nvPr/>
        </p:nvPicPr>
        <p:blipFill rotWithShape="1">
          <a:blip r:embed="rId6">
            <a:alphaModFix/>
          </a:blip>
          <a:srcRect l="359" t="10692" r="1680" b="24833"/>
          <a:stretch/>
        </p:blipFill>
        <p:spPr>
          <a:xfrm>
            <a:off x="3638550" y="1254124"/>
            <a:ext cx="3630613" cy="3584576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1" name="Google Shape;111;p6"/>
          <p:cNvSpPr txBox="1"/>
          <p:nvPr/>
        </p:nvSpPr>
        <p:spPr>
          <a:xfrm>
            <a:off x="3744912" y="4367212"/>
            <a:ext cx="3473535" cy="7677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 Black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LUIS MIGUEL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"/>
          <p:cNvSpPr txBox="1"/>
          <p:nvPr/>
        </p:nvSpPr>
        <p:spPr>
          <a:xfrm>
            <a:off x="8810625" y="4367212"/>
            <a:ext cx="2249548" cy="831216"/>
          </a:xfrm>
          <a:prstGeom prst="rect">
            <a:avLst/>
          </a:prstGeom>
          <a:solidFill>
            <a:srgbClr val="FFD966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 Black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THALIA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1189164" y="4189095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1189164" y="3437245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1173162" y="2697185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1173162" y="1458301"/>
            <a:ext cx="1425576" cy="777875"/>
          </a:xfrm>
          <a:prstGeom prst="rightArrow">
            <a:avLst>
              <a:gd name="adj1" fmla="val 50000"/>
              <a:gd name="adj2" fmla="val 50059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9152E1-B35B-E5F3-3C3C-A1F5F96634DD}"/>
              </a:ext>
            </a:extLst>
          </p:cNvPr>
          <p:cNvSpPr txBox="1"/>
          <p:nvPr/>
        </p:nvSpPr>
        <p:spPr>
          <a:xfrm>
            <a:off x="575598" y="5892800"/>
            <a:ext cx="85331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rgbClr val="00B050"/>
                </a:solidFill>
                <a:latin typeface="Arial Black"/>
              </a:rPr>
              <a:t>Ellos</a:t>
            </a:r>
            <a:r>
              <a:rPr lang="en-US" sz="5400" dirty="0">
                <a:latin typeface="Arial Black"/>
              </a:rPr>
              <a:t> </a:t>
            </a:r>
            <a:r>
              <a:rPr lang="en-US" sz="5400" dirty="0">
                <a:solidFill>
                  <a:srgbClr val="FF0000"/>
                </a:solidFill>
                <a:latin typeface="Arial Black"/>
              </a:rPr>
              <a:t>son</a:t>
            </a:r>
            <a:r>
              <a:rPr lang="en-US" sz="5400" dirty="0">
                <a:latin typeface="Arial Black"/>
              </a:rPr>
              <a:t> ____ </a:t>
            </a:r>
            <a:r>
              <a:rPr lang="en-US" sz="5400" dirty="0">
                <a:solidFill>
                  <a:srgbClr val="00B050"/>
                </a:solidFill>
                <a:latin typeface="Arial Black"/>
              </a:rPr>
              <a:t>y</a:t>
            </a:r>
            <a:r>
              <a:rPr lang="en-US" sz="5400" dirty="0">
                <a:latin typeface="Arial Black"/>
              </a:rPr>
              <a:t> _____ 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7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7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7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7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7"/>
          <p:cNvSpPr txBox="1"/>
          <p:nvPr/>
        </p:nvSpPr>
        <p:spPr>
          <a:xfrm>
            <a:off x="190182" y="1077912"/>
            <a:ext cx="11131710" cy="5170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Hello!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endParaRPr sz="6600" b="0" i="0" u="none" strike="noStrike" cap="none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I 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am</a:t>
            </a: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_____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 Black"/>
              <a:buNone/>
            </a:pP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They 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are </a:t>
            </a:r>
            <a:r>
              <a:rPr lang="en-US" sz="6600" b="0" i="0" u="none" strike="noStrike" cap="none" dirty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_____ and _____</a:t>
            </a:r>
            <a:r>
              <a:rPr lang="en-US" sz="6600" b="0" i="0" u="none" strike="noStrike" cap="none" dirty="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7" descr="Ministerio de Niños y Niñas Carita Feliz - Home | Facebook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55912" y="2163762"/>
            <a:ext cx="1339851" cy="133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7" descr="Luis Miguel: La historia real de su actuación en Viña del Mar 1994 | Vogue"/>
          <p:cNvPicPr preferRelativeResize="0"/>
          <p:nvPr/>
        </p:nvPicPr>
        <p:blipFill rotWithShape="1">
          <a:blip r:embed="rId6">
            <a:alphaModFix/>
          </a:blip>
          <a:srcRect l="359" t="10692" r="1680" b="24833"/>
          <a:stretch/>
        </p:blipFill>
        <p:spPr>
          <a:xfrm>
            <a:off x="5423026" y="2497136"/>
            <a:ext cx="1671639" cy="1651001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9" name="Google Shape;129;p7" descr="Los proyectos en los que podremos disfrutar a Thalía en 2022 | QueVer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889936" y="2396014"/>
            <a:ext cx="1649413" cy="1649413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0" name="Google Shape;130;p7"/>
          <p:cNvSpPr/>
          <p:nvPr/>
        </p:nvSpPr>
        <p:spPr>
          <a:xfrm>
            <a:off x="9151461" y="962978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7985919" y="966279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6758813" y="973138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7"/>
          <p:cNvSpPr/>
          <p:nvPr/>
        </p:nvSpPr>
        <p:spPr>
          <a:xfrm>
            <a:off x="4888832" y="942277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8" descr="Gráfico 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12" y="188912"/>
            <a:ext cx="3921126" cy="39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8" descr="Gráfico 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87" y="581025"/>
            <a:ext cx="3717926" cy="3921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8"/>
          <p:cNvCxnSpPr/>
          <p:nvPr/>
        </p:nvCxnSpPr>
        <p:spPr>
          <a:xfrm rot="10800000" flipH="1">
            <a:off x="3744912" y="576262"/>
            <a:ext cx="8482014" cy="4764"/>
          </a:xfrm>
          <a:prstGeom prst="straightConnector1">
            <a:avLst/>
          </a:prstGeom>
          <a:noFill/>
          <a:ln w="19050" cap="flat" cmpd="sng">
            <a:solidFill>
              <a:srgbClr val="0020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p8"/>
          <p:cNvSpPr txBox="1"/>
          <p:nvPr/>
        </p:nvSpPr>
        <p:spPr>
          <a:xfrm>
            <a:off x="452437" y="300037"/>
            <a:ext cx="3571876" cy="66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 Black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Verb To Be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82549" y="1166812"/>
            <a:ext cx="12232641" cy="35712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Hello!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endParaRPr sz="5400" b="0" i="0" u="none" strike="noStrike" cap="none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endParaRPr sz="5400" b="0" i="0" u="none" strike="noStrike" cap="none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 Black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We </a:t>
            </a:r>
            <a:r>
              <a:rPr lang="en-US" sz="5400" b="0" i="0" u="none" strike="noStrike" cap="none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rPr>
              <a:t>are</a:t>
            </a:r>
            <a:r>
              <a:rPr lang="en-US" sz="5400" b="0" i="0" u="none" strike="noStrike" cap="non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 Luismi, Thalia and Luis.               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8" descr="Ministerio de Niños y Niñas Carita Feliz - Home | Facebook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2443" y="4818856"/>
            <a:ext cx="1339851" cy="133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8" descr="Luis Miguel: La historia real de su actuación en Viña del Mar 1994 | Vogue"/>
          <p:cNvPicPr preferRelativeResize="0"/>
          <p:nvPr/>
        </p:nvPicPr>
        <p:blipFill rotWithShape="1">
          <a:blip r:embed="rId6">
            <a:alphaModFix/>
          </a:blip>
          <a:srcRect l="359" t="10692" r="1680" b="24833"/>
          <a:stretch/>
        </p:blipFill>
        <p:spPr>
          <a:xfrm>
            <a:off x="2446630" y="4782343"/>
            <a:ext cx="1671639" cy="1649414"/>
          </a:xfrm>
          <a:prstGeom prst="rect">
            <a:avLst/>
          </a:prstGeom>
          <a:noFill/>
          <a:ln w="57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6" name="Google Shape;146;p8" descr="Los proyectos en los que podremos disfrutar a Thalía en 2022 | QueVer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583405" y="4818856"/>
            <a:ext cx="1649414" cy="1649413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7" name="Google Shape;147;p8"/>
          <p:cNvSpPr/>
          <p:nvPr/>
        </p:nvSpPr>
        <p:spPr>
          <a:xfrm>
            <a:off x="3984124" y="1463953"/>
            <a:ext cx="1423988" cy="777876"/>
          </a:xfrm>
          <a:prstGeom prst="rightArrow">
            <a:avLst>
              <a:gd name="adj1" fmla="val 50000"/>
              <a:gd name="adj2" fmla="val 50003"/>
            </a:avLst>
          </a:prstGeom>
          <a:solidFill>
            <a:srgbClr val="FF0000"/>
          </a:solidFill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8963687" y="1413644"/>
            <a:ext cx="1004888" cy="593725"/>
          </a:xfrm>
          <a:prstGeom prst="rect">
            <a:avLst/>
          </a:prstGeom>
          <a:solidFill>
            <a:srgbClr val="FFFF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7581278" y="1458650"/>
            <a:ext cx="1004888" cy="595314"/>
          </a:xfrm>
          <a:prstGeom prst="rect">
            <a:avLst/>
          </a:prstGeom>
          <a:solidFill>
            <a:srgbClr val="00B05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6198869" y="1458650"/>
            <a:ext cx="1004888" cy="593726"/>
          </a:xfrm>
          <a:prstGeom prst="rect">
            <a:avLst/>
          </a:prstGeom>
          <a:solidFill>
            <a:srgbClr val="FF0000">
              <a:alpha val="34117"/>
            </a:srgbClr>
          </a:solidFill>
          <a:ln w="12700" cap="flat" cmpd="sng">
            <a:solidFill>
              <a:srgbClr val="2F52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Microsoft Office PowerPoint</Application>
  <PresentationFormat>Widescreen</PresentationFormat>
  <Paragraphs>108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Helvetica Neue</vt:lpstr>
      <vt:lpstr>Arial Black</vt:lpstr>
      <vt:lpstr>Arial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Aaron Ernesto Escobar Duran</cp:lastModifiedBy>
  <cp:revision>1</cp:revision>
  <dcterms:modified xsi:type="dcterms:W3CDTF">2026-02-24T03:23:24Z</dcterms:modified>
</cp:coreProperties>
</file>